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8"/>
  </p:notesMasterIdLst>
  <p:sldIdLst>
    <p:sldId id="256" r:id="rId2"/>
    <p:sldId id="267" r:id="rId3"/>
    <p:sldId id="268" r:id="rId4"/>
    <p:sldId id="269" r:id="rId5"/>
    <p:sldId id="270" r:id="rId6"/>
    <p:sldId id="26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25"/>
    <p:restoredTop sz="92486"/>
  </p:normalViewPr>
  <p:slideViewPr>
    <p:cSldViewPr snapToGrid="0" snapToObjects="1">
      <p:cViewPr>
        <p:scale>
          <a:sx n="96" d="100"/>
          <a:sy n="96" d="100"/>
        </p:scale>
        <p:origin x="65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39562-DF20-B145-8807-28694440D1B6}" type="datetimeFigureOut">
              <a:rPr lang="en-US" smtClean="0"/>
              <a:t>10/30/20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133CBD-EF2E-0D42-A01E-C009AC0A9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906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10/30/20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70CC8-FD6E-7347-B26A-D3B07B9638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Game Theory 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3DA661-A588-9242-9528-AFB3082217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Anthony Ostuni</a:t>
            </a:r>
          </a:p>
        </p:txBody>
      </p:sp>
    </p:spTree>
    <p:extLst>
      <p:ext uri="{BB962C8B-B14F-4D97-AF65-F5344CB8AC3E}">
        <p14:creationId xmlns:p14="http://schemas.microsoft.com/office/powerpoint/2010/main" val="1257726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E53B5-9B88-4C40-97A9-704A9041D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BF488-DD60-7144-88FF-44B6ADBB4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Comparing the current automation push with past movements</a:t>
            </a:r>
          </a:p>
          <a:p>
            <a:r>
              <a:rPr lang="en-US" dirty="0"/>
              <a:t>Discussing UBI as one possible solution</a:t>
            </a:r>
          </a:p>
        </p:txBody>
      </p:sp>
    </p:spTree>
    <p:extLst>
      <p:ext uri="{BB962C8B-B14F-4D97-AF65-F5344CB8AC3E}">
        <p14:creationId xmlns:p14="http://schemas.microsoft.com/office/powerpoint/2010/main" val="3262097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9BAA7-B552-A046-8CD4-FAE555AC4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Prisoner’s dilemma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0211CAE-73A6-3C44-B4AA-3AD9E0E41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581" y="640080"/>
            <a:ext cx="5263134" cy="526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597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70A19-7DBC-3144-9677-7745B2A58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Navigation apps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F66B06-03B0-7A49-B188-14CFE71A0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85" y="2697988"/>
            <a:ext cx="4792979" cy="31953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8840B6-1D8D-134F-8640-6C8DB03D8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514" y="2697987"/>
            <a:ext cx="4285320" cy="320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738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03F77-C3DE-654D-91D9-059083A87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equilibrium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C2429-6247-6244-8679-497FC26F6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“stable solution”</a:t>
            </a:r>
          </a:p>
          <a:p>
            <a:r>
              <a:rPr lang="en-US" dirty="0"/>
              <a:t>No agent is better off by switching to a different strategy</a:t>
            </a:r>
          </a:p>
          <a:p>
            <a:r>
              <a:rPr lang="en-US" dirty="0"/>
              <a:t>In cases where the general group is better off in a non-equilibrium strategy, how do you determine what is fair / who should sacrifice?</a:t>
            </a:r>
          </a:p>
        </p:txBody>
      </p:sp>
    </p:spTree>
    <p:extLst>
      <p:ext uri="{BB962C8B-B14F-4D97-AF65-F5344CB8AC3E}">
        <p14:creationId xmlns:p14="http://schemas.microsoft.com/office/powerpoint/2010/main" val="3591187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26B48-F959-FF4E-906A-5C08A1E98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Suggested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11B16-D4BE-1247-A614-340FFDC64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252871"/>
            <a:ext cx="7729728" cy="460513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Do you believe the current and future wave of intelligent automation will substantially differ from previous phases of automation and technological progress in terms of societal impact?</a:t>
            </a:r>
          </a:p>
          <a:p>
            <a:r>
              <a:rPr lang="en-US" dirty="0"/>
              <a:t>When do you think it will become clear if this new wave of automation is different or similar to previous ones?</a:t>
            </a:r>
          </a:p>
          <a:p>
            <a:r>
              <a:rPr lang="en-US" dirty="0"/>
              <a:t>What previous automation breakthrough(s) do you think are most like intelligent automation advances? </a:t>
            </a:r>
          </a:p>
          <a:p>
            <a:r>
              <a:rPr lang="en-US" dirty="0"/>
              <a:t>How do the previous breakthroughs differ? How are they the same?</a:t>
            </a:r>
          </a:p>
          <a:p>
            <a:r>
              <a:rPr lang="en-US" dirty="0"/>
              <a:t>What do you see as a solution for problems associated with increasing automation both currently and in the future? </a:t>
            </a:r>
          </a:p>
          <a:p>
            <a:r>
              <a:rPr lang="en-US" dirty="0"/>
              <a:t>Do you foresee any unintended consequences arising from increased automation other than unemployment?</a:t>
            </a:r>
          </a:p>
          <a:p>
            <a:r>
              <a:rPr lang="en-US" dirty="0"/>
              <a:t>Do you think universal basic income (UBI) is a valid solution? </a:t>
            </a:r>
          </a:p>
          <a:p>
            <a:r>
              <a:rPr lang="en-US" dirty="0"/>
              <a:t>Do you think UBI or a similar policy is inevitable as automation increases?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12014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211</Words>
  <Application>Microsoft Macintosh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Gill Sans MT</vt:lpstr>
      <vt:lpstr>Parcel</vt:lpstr>
      <vt:lpstr>Game Theory I</vt:lpstr>
      <vt:lpstr>Readings</vt:lpstr>
      <vt:lpstr>Prisoner’s dilemma</vt:lpstr>
      <vt:lpstr>Navigation apps</vt:lpstr>
      <vt:lpstr>equilibrium</vt:lpstr>
      <vt:lpstr>Suggested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Theory I</dc:title>
  <dc:creator>Anthony Ostuni</dc:creator>
  <cp:lastModifiedBy>Anthony Ostuni</cp:lastModifiedBy>
  <cp:revision>2</cp:revision>
  <dcterms:created xsi:type="dcterms:W3CDTF">2020-08-29T21:29:42Z</dcterms:created>
  <dcterms:modified xsi:type="dcterms:W3CDTF">2020-10-30T16:32:31Z</dcterms:modified>
</cp:coreProperties>
</file>

<file path=docProps/thumbnail.jpeg>
</file>